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4"/>
  </p:sldMasterIdLst>
  <p:sldIdLst>
    <p:sldId id="256" r:id="rId5"/>
    <p:sldId id="258" r:id="rId6"/>
    <p:sldId id="284" r:id="rId7"/>
    <p:sldId id="285" r:id="rId8"/>
    <p:sldId id="286" r:id="rId9"/>
    <p:sldId id="287" r:id="rId10"/>
    <p:sldId id="283" r:id="rId11"/>
    <p:sldId id="288" r:id="rId12"/>
    <p:sldId id="289" r:id="rId13"/>
    <p:sldId id="290" r:id="rId14"/>
    <p:sldId id="291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5" r:id="rId27"/>
    <p:sldId id="276" r:id="rId28"/>
    <p:sldId id="277" r:id="rId29"/>
    <p:sldId id="278" r:id="rId30"/>
    <p:sldId id="271" r:id="rId31"/>
    <p:sldId id="273" r:id="rId32"/>
    <p:sldId id="274" r:id="rId33"/>
    <p:sldId id="272" r:id="rId34"/>
    <p:sldId id="279" r:id="rId35"/>
    <p:sldId id="280" r:id="rId36"/>
    <p:sldId id="281" r:id="rId37"/>
    <p:sldId id="282" r:id="rId38"/>
    <p:sldId id="292" r:id="rId3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F64346-84EA-2F88-830E-9C71141496E7}" v="73" vWet="74" dt="2023-11-10T09:58:24.520"/>
    <p1510:client id="{17C97C69-17C0-4341-83E0-151432A9759D}" v="403" dt="2023-11-10T13:09:12.785"/>
    <p1510:client id="{66CD9818-666C-88F7-55F2-1C4894B87AD0}" v="368" dt="2023-11-13T01:27:16.953"/>
    <p1510:client id="{A859837F-7983-36F8-B953-D17561018244}" v="31" dt="2023-11-12T12:00:12.700"/>
    <p1510:client id="{C4668F3A-6895-1FB2-40A2-D1788A63F24B}" v="2" dt="2023-11-11T15:54:31.5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E7B23A-6FC5-4D30-8BE3-530E5B879A0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F47C1E2-ECFB-4C7E-8BFA-74143B289D71}">
      <dgm:prSet/>
      <dgm:spPr/>
      <dgm:t>
        <a:bodyPr/>
        <a:lstStyle/>
        <a:p>
          <a:pPr>
            <a:lnSpc>
              <a:spcPct val="100000"/>
            </a:lnSpc>
          </a:pPr>
          <a:r>
            <a:rPr lang="es-ES" dirty="0"/>
            <a:t>PROCESO DE DESARROLLO DEL </a:t>
          </a:r>
          <a:r>
            <a:rPr lang="es-ES" dirty="0">
              <a:latin typeface="Avenir Next LT Pro Light"/>
            </a:rPr>
            <a:t>PROYECTO</a:t>
          </a:r>
          <a:endParaRPr lang="en-US" dirty="0"/>
        </a:p>
      </dgm:t>
    </dgm:pt>
    <dgm:pt modelId="{A3D58D48-FF48-44EE-9E87-BABECF572F25}" type="parTrans" cxnId="{8050B2BE-6799-4F24-8D9F-B2F1C3BD797B}">
      <dgm:prSet/>
      <dgm:spPr/>
      <dgm:t>
        <a:bodyPr/>
        <a:lstStyle/>
        <a:p>
          <a:endParaRPr lang="en-US"/>
        </a:p>
      </dgm:t>
    </dgm:pt>
    <dgm:pt modelId="{A8663BE1-D4F4-4E92-AD61-4ABBFB42958A}" type="sibTrans" cxnId="{8050B2BE-6799-4F24-8D9F-B2F1C3BD797B}">
      <dgm:prSet/>
      <dgm:spPr/>
      <dgm:t>
        <a:bodyPr/>
        <a:lstStyle/>
        <a:p>
          <a:endParaRPr lang="en-US"/>
        </a:p>
      </dgm:t>
    </dgm:pt>
    <dgm:pt modelId="{55AF5F41-95EA-44BF-A3FF-D6DCA8872112}">
      <dgm:prSet/>
      <dgm:spPr/>
      <dgm:t>
        <a:bodyPr/>
        <a:lstStyle/>
        <a:p>
          <a:pPr>
            <a:lnSpc>
              <a:spcPct val="100000"/>
            </a:lnSpc>
          </a:pPr>
          <a:r>
            <a:rPr lang="es-ES" dirty="0"/>
            <a:t>RML Y MAPPING.</a:t>
          </a:r>
        </a:p>
      </dgm:t>
    </dgm:pt>
    <dgm:pt modelId="{48752681-FD99-4CF6-B2F8-AC7B57354C2D}" type="parTrans" cxnId="{F4A94FCF-D999-48D5-AB65-4D3DAA45A559}">
      <dgm:prSet/>
      <dgm:spPr/>
      <dgm:t>
        <a:bodyPr/>
        <a:lstStyle/>
        <a:p>
          <a:endParaRPr lang="en-US"/>
        </a:p>
      </dgm:t>
    </dgm:pt>
    <dgm:pt modelId="{20037F36-BCB3-4381-9628-F9E0A3B4C18B}" type="sibTrans" cxnId="{F4A94FCF-D999-48D5-AB65-4D3DAA45A559}">
      <dgm:prSet/>
      <dgm:spPr/>
      <dgm:t>
        <a:bodyPr/>
        <a:lstStyle/>
        <a:p>
          <a:endParaRPr lang="en-US"/>
        </a:p>
      </dgm:t>
    </dgm:pt>
    <dgm:pt modelId="{3A02A92F-46DE-49FA-9A36-526C286C1F87}">
      <dgm:prSet/>
      <dgm:spPr/>
      <dgm:t>
        <a:bodyPr/>
        <a:lstStyle/>
        <a:p>
          <a:pPr>
            <a:lnSpc>
              <a:spcPct val="100000"/>
            </a:lnSpc>
          </a:pPr>
          <a:r>
            <a:rPr lang="es-ES" dirty="0">
              <a:latin typeface="Avenir Next LT Pro Light"/>
            </a:rPr>
            <a:t>APLICACIÓN</a:t>
          </a:r>
          <a:endParaRPr lang="en-US" dirty="0"/>
        </a:p>
      </dgm:t>
    </dgm:pt>
    <dgm:pt modelId="{12F38EC1-0084-453D-89CB-831EA50F60B2}" type="parTrans" cxnId="{D2B5FD72-7572-4F45-9E5F-154BD198F78A}">
      <dgm:prSet/>
      <dgm:spPr/>
      <dgm:t>
        <a:bodyPr/>
        <a:lstStyle/>
        <a:p>
          <a:endParaRPr lang="en-US"/>
        </a:p>
      </dgm:t>
    </dgm:pt>
    <dgm:pt modelId="{1E3F5A81-6C20-4328-84BE-701C9416D101}" type="sibTrans" cxnId="{D2B5FD72-7572-4F45-9E5F-154BD198F78A}">
      <dgm:prSet/>
      <dgm:spPr/>
      <dgm:t>
        <a:bodyPr/>
        <a:lstStyle/>
        <a:p>
          <a:endParaRPr lang="en-US"/>
        </a:p>
      </dgm:t>
    </dgm:pt>
    <dgm:pt modelId="{BB1BFD32-B20F-4DFC-9655-996D1C6597B7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s-ES" dirty="0">
              <a:latin typeface="Avenir Next LT Pro Light"/>
            </a:rPr>
            <a:t>ONTOLOGÍA.</a:t>
          </a:r>
        </a:p>
      </dgm:t>
    </dgm:pt>
    <dgm:pt modelId="{307305F0-DBFB-4FDD-A534-CCA50504799B}" type="parTrans" cxnId="{BBE9BE7B-3272-4275-8B4B-5C26EE5C064A}">
      <dgm:prSet/>
      <dgm:spPr/>
    </dgm:pt>
    <dgm:pt modelId="{FFD8DC5A-ADC0-43A1-A18B-5A58FD5880E5}" type="sibTrans" cxnId="{BBE9BE7B-3272-4275-8B4B-5C26EE5C064A}">
      <dgm:prSet/>
      <dgm:spPr/>
    </dgm:pt>
    <dgm:pt modelId="{95D3F19E-21A2-4A46-99B1-0FF0FDBFD41C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s-ES" dirty="0">
              <a:solidFill>
                <a:srgbClr val="444444"/>
              </a:solidFill>
              <a:latin typeface="Calibri"/>
              <a:ea typeface="Calibri"/>
              <a:cs typeface="Calibri"/>
            </a:rPr>
            <a:t>CSV (DATASOURCE).</a:t>
          </a:r>
          <a:endParaRPr lang="en-US" dirty="0">
            <a:solidFill>
              <a:srgbClr val="444444"/>
            </a:solidFill>
            <a:latin typeface="Calibri"/>
            <a:ea typeface="Calibri"/>
            <a:cs typeface="Calibri"/>
          </a:endParaRPr>
        </a:p>
      </dgm:t>
    </dgm:pt>
    <dgm:pt modelId="{89E9D34E-F39D-416D-8158-8CF5BA693000}" type="parTrans" cxnId="{607DA5F8-D692-4CFF-8B66-E35770CFF96D}">
      <dgm:prSet/>
      <dgm:spPr/>
    </dgm:pt>
    <dgm:pt modelId="{C788D4C3-852C-46C7-9D90-E8CCC654E899}" type="sibTrans" cxnId="{607DA5F8-D692-4CFF-8B66-E35770CFF96D}">
      <dgm:prSet/>
      <dgm:spPr/>
    </dgm:pt>
    <dgm:pt modelId="{BC313E6C-162C-4CFA-A57A-E0A1614ABDBF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s-ES" dirty="0">
              <a:latin typeface="Avenir Next LT Pro Light"/>
            </a:rPr>
            <a:t>SHACL (VALIDADOR)</a:t>
          </a:r>
        </a:p>
      </dgm:t>
    </dgm:pt>
    <dgm:pt modelId="{22A24364-CB7B-49F6-BEE5-EFF022F11CA5}" type="parTrans" cxnId="{0CC76697-E8F2-411E-B7F8-883048B8FE77}">
      <dgm:prSet/>
      <dgm:spPr/>
    </dgm:pt>
    <dgm:pt modelId="{604E4C84-3FFC-43D4-BDFA-C1557EB58EBF}" type="sibTrans" cxnId="{0CC76697-E8F2-411E-B7F8-883048B8FE77}">
      <dgm:prSet/>
      <dgm:spPr/>
    </dgm:pt>
    <dgm:pt modelId="{B6D2850B-D9AE-4021-8938-FE4837F7D597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s-ES" dirty="0">
              <a:latin typeface="Avenir Next LT Pro Light"/>
            </a:rPr>
            <a:t>CONCLUSIONES</a:t>
          </a:r>
        </a:p>
      </dgm:t>
    </dgm:pt>
    <dgm:pt modelId="{3ADA704B-25DA-483C-A866-90710F941C40}" type="parTrans" cxnId="{90EA9146-D214-4A3B-B715-E9736C7F220B}">
      <dgm:prSet/>
      <dgm:spPr/>
    </dgm:pt>
    <dgm:pt modelId="{C2D0C6C5-AFEE-4E04-AA23-A97C54F6FA35}" type="sibTrans" cxnId="{90EA9146-D214-4A3B-B715-E9736C7F220B}">
      <dgm:prSet/>
      <dgm:spPr/>
    </dgm:pt>
    <dgm:pt modelId="{2A9157C9-D007-4D66-8A70-841A5780254F}" type="pres">
      <dgm:prSet presAssocID="{62E7B23A-6FC5-4D30-8BE3-530E5B879A0C}" presName="root" presStyleCnt="0">
        <dgm:presLayoutVars>
          <dgm:dir/>
          <dgm:resizeHandles val="exact"/>
        </dgm:presLayoutVars>
      </dgm:prSet>
      <dgm:spPr/>
    </dgm:pt>
    <dgm:pt modelId="{FC6FF0C5-6200-43BA-9181-C126503DD5CF}" type="pres">
      <dgm:prSet presAssocID="{AF47C1E2-ECFB-4C7E-8BFA-74143B289D71}" presName="compNode" presStyleCnt="0"/>
      <dgm:spPr/>
    </dgm:pt>
    <dgm:pt modelId="{8AAF84AF-274C-43E6-9081-93040FE9D28F}" type="pres">
      <dgm:prSet presAssocID="{AF47C1E2-ECFB-4C7E-8BFA-74143B289D71}" presName="bgRect" presStyleLbl="bgShp" presStyleIdx="0" presStyleCnt="3"/>
      <dgm:spPr/>
    </dgm:pt>
    <dgm:pt modelId="{662966ED-EA29-4685-8779-496A2C8D84E6}" type="pres">
      <dgm:prSet presAssocID="{AF47C1E2-ECFB-4C7E-8BFA-74143B289D7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agrama de flujo"/>
        </a:ext>
      </dgm:extLst>
    </dgm:pt>
    <dgm:pt modelId="{C2DD681E-0223-4775-ADFF-4417EE176987}" type="pres">
      <dgm:prSet presAssocID="{AF47C1E2-ECFB-4C7E-8BFA-74143B289D71}" presName="spaceRect" presStyleCnt="0"/>
      <dgm:spPr/>
    </dgm:pt>
    <dgm:pt modelId="{3D748F0B-B59E-4E65-8439-D0CC3E1761C8}" type="pres">
      <dgm:prSet presAssocID="{AF47C1E2-ECFB-4C7E-8BFA-74143B289D71}" presName="parTx" presStyleLbl="revTx" presStyleIdx="0" presStyleCnt="4">
        <dgm:presLayoutVars>
          <dgm:chMax val="0"/>
          <dgm:chPref val="0"/>
        </dgm:presLayoutVars>
      </dgm:prSet>
      <dgm:spPr/>
    </dgm:pt>
    <dgm:pt modelId="{01FF8B97-8B39-4498-A0EB-EEBD77836CB0}" type="pres">
      <dgm:prSet presAssocID="{AF47C1E2-ECFB-4C7E-8BFA-74143B289D71}" presName="desTx" presStyleLbl="revTx" presStyleIdx="1" presStyleCnt="4">
        <dgm:presLayoutVars/>
      </dgm:prSet>
      <dgm:spPr/>
    </dgm:pt>
    <dgm:pt modelId="{8F0783EF-E2DC-4DA7-A1B2-6ACC00AC3BD0}" type="pres">
      <dgm:prSet presAssocID="{A8663BE1-D4F4-4E92-AD61-4ABBFB42958A}" presName="sibTrans" presStyleCnt="0"/>
      <dgm:spPr/>
    </dgm:pt>
    <dgm:pt modelId="{3E2755F2-0AE1-4B84-B81E-4C35D7E48FE7}" type="pres">
      <dgm:prSet presAssocID="{3A02A92F-46DE-49FA-9A36-526C286C1F87}" presName="compNode" presStyleCnt="0"/>
      <dgm:spPr/>
    </dgm:pt>
    <dgm:pt modelId="{91E91427-BF57-41E7-9D87-8C6FFE0EAA3C}" type="pres">
      <dgm:prSet presAssocID="{3A02A92F-46DE-49FA-9A36-526C286C1F87}" presName="bgRect" presStyleLbl="bgShp" presStyleIdx="1" presStyleCnt="3"/>
      <dgm:spPr/>
    </dgm:pt>
    <dgm:pt modelId="{E3C23E7B-274D-4818-BD6F-D085B5B7342C}" type="pres">
      <dgm:prSet presAssocID="{3A02A92F-46DE-49FA-9A36-526C286C1F8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6A09783A-9805-4811-8186-2D842B55B6FD}" type="pres">
      <dgm:prSet presAssocID="{3A02A92F-46DE-49FA-9A36-526C286C1F87}" presName="spaceRect" presStyleCnt="0"/>
      <dgm:spPr/>
    </dgm:pt>
    <dgm:pt modelId="{DBEC9E02-0838-4321-8652-12178D59088C}" type="pres">
      <dgm:prSet presAssocID="{3A02A92F-46DE-49FA-9A36-526C286C1F87}" presName="parTx" presStyleLbl="revTx" presStyleIdx="2" presStyleCnt="4">
        <dgm:presLayoutVars>
          <dgm:chMax val="0"/>
          <dgm:chPref val="0"/>
        </dgm:presLayoutVars>
      </dgm:prSet>
      <dgm:spPr/>
    </dgm:pt>
    <dgm:pt modelId="{BCC30769-01A1-493C-B44C-3BC8A0876709}" type="pres">
      <dgm:prSet presAssocID="{1E3F5A81-6C20-4328-84BE-701C9416D101}" presName="sibTrans" presStyleCnt="0"/>
      <dgm:spPr/>
    </dgm:pt>
    <dgm:pt modelId="{46378036-661F-4134-AE2C-D7BEA3C36932}" type="pres">
      <dgm:prSet presAssocID="{B6D2850B-D9AE-4021-8938-FE4837F7D597}" presName="compNode" presStyleCnt="0"/>
      <dgm:spPr/>
    </dgm:pt>
    <dgm:pt modelId="{F75FBC75-9431-4F7D-9176-26317CDD4A0E}" type="pres">
      <dgm:prSet presAssocID="{B6D2850B-D9AE-4021-8938-FE4837F7D597}" presName="bgRect" presStyleLbl="bgShp" presStyleIdx="2" presStyleCnt="3"/>
      <dgm:spPr/>
    </dgm:pt>
    <dgm:pt modelId="{2444E3B3-DA3C-4838-B452-CF891B4C92D9}" type="pres">
      <dgm:prSet presAssocID="{B6D2850B-D9AE-4021-8938-FE4837F7D597}" presName="iconRect" presStyleLbl="node1" presStyleIdx="2" presStyleCnt="3"/>
      <dgm:spPr/>
    </dgm:pt>
    <dgm:pt modelId="{AB715215-63EB-4050-BB67-5D3AF7D00A70}" type="pres">
      <dgm:prSet presAssocID="{B6D2850B-D9AE-4021-8938-FE4837F7D597}" presName="spaceRect" presStyleCnt="0"/>
      <dgm:spPr/>
    </dgm:pt>
    <dgm:pt modelId="{F5A9BD31-2FC7-4A22-A2F4-BF568214ED1C}" type="pres">
      <dgm:prSet presAssocID="{B6D2850B-D9AE-4021-8938-FE4837F7D59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CCD1B75D-EE2E-4D5A-987E-A06E3D8B6588}" type="presOf" srcId="{BC313E6C-162C-4CFA-A57A-E0A1614ABDBF}" destId="{01FF8B97-8B39-4498-A0EB-EEBD77836CB0}" srcOrd="0" destOrd="3" presId="urn:microsoft.com/office/officeart/2018/2/layout/IconVerticalSolidList"/>
    <dgm:cxn modelId="{90EA9146-D214-4A3B-B715-E9736C7F220B}" srcId="{62E7B23A-6FC5-4D30-8BE3-530E5B879A0C}" destId="{B6D2850B-D9AE-4021-8938-FE4837F7D597}" srcOrd="2" destOrd="0" parTransId="{3ADA704B-25DA-483C-A866-90710F941C40}" sibTransId="{C2D0C6C5-AFEE-4E04-AA23-A97C54F6FA35}"/>
    <dgm:cxn modelId="{29627C49-B4F7-46AC-9CFE-B4C4D03DC3DE}" type="presOf" srcId="{62E7B23A-6FC5-4D30-8BE3-530E5B879A0C}" destId="{2A9157C9-D007-4D66-8A70-841A5780254F}" srcOrd="0" destOrd="0" presId="urn:microsoft.com/office/officeart/2018/2/layout/IconVerticalSolidList"/>
    <dgm:cxn modelId="{D2B5FD72-7572-4F45-9E5F-154BD198F78A}" srcId="{62E7B23A-6FC5-4D30-8BE3-530E5B879A0C}" destId="{3A02A92F-46DE-49FA-9A36-526C286C1F87}" srcOrd="1" destOrd="0" parTransId="{12F38EC1-0084-453D-89CB-831EA50F60B2}" sibTransId="{1E3F5A81-6C20-4328-84BE-701C9416D101}"/>
    <dgm:cxn modelId="{9545CF74-53FE-437B-BD12-5BDC89F51950}" type="presOf" srcId="{55AF5F41-95EA-44BF-A3FF-D6DCA8872112}" destId="{01FF8B97-8B39-4498-A0EB-EEBD77836CB0}" srcOrd="0" destOrd="2" presId="urn:microsoft.com/office/officeart/2018/2/layout/IconVerticalSolidList"/>
    <dgm:cxn modelId="{BBE9BE7B-3272-4275-8B4B-5C26EE5C064A}" srcId="{AF47C1E2-ECFB-4C7E-8BFA-74143B289D71}" destId="{BB1BFD32-B20F-4DFC-9655-996D1C6597B7}" srcOrd="1" destOrd="0" parTransId="{307305F0-DBFB-4FDD-A534-CCA50504799B}" sibTransId="{FFD8DC5A-ADC0-43A1-A18B-5A58FD5880E5}"/>
    <dgm:cxn modelId="{F760308F-9C34-43E1-88E1-B053F3AD61C8}" type="presOf" srcId="{3A02A92F-46DE-49FA-9A36-526C286C1F87}" destId="{DBEC9E02-0838-4321-8652-12178D59088C}" srcOrd="0" destOrd="0" presId="urn:microsoft.com/office/officeart/2018/2/layout/IconVerticalSolidList"/>
    <dgm:cxn modelId="{0CC76697-E8F2-411E-B7F8-883048B8FE77}" srcId="{AF47C1E2-ECFB-4C7E-8BFA-74143B289D71}" destId="{BC313E6C-162C-4CFA-A57A-E0A1614ABDBF}" srcOrd="3" destOrd="0" parTransId="{22A24364-CB7B-49F6-BEE5-EFF022F11CA5}" sibTransId="{604E4C84-3FFC-43D4-BDFA-C1557EB58EBF}"/>
    <dgm:cxn modelId="{3D67FDBB-A383-4614-9932-9DCDA1942CD8}" type="presOf" srcId="{AF47C1E2-ECFB-4C7E-8BFA-74143B289D71}" destId="{3D748F0B-B59E-4E65-8439-D0CC3E1761C8}" srcOrd="0" destOrd="0" presId="urn:microsoft.com/office/officeart/2018/2/layout/IconVerticalSolidList"/>
    <dgm:cxn modelId="{8050B2BE-6799-4F24-8D9F-B2F1C3BD797B}" srcId="{62E7B23A-6FC5-4D30-8BE3-530E5B879A0C}" destId="{AF47C1E2-ECFB-4C7E-8BFA-74143B289D71}" srcOrd="0" destOrd="0" parTransId="{A3D58D48-FF48-44EE-9E87-BABECF572F25}" sibTransId="{A8663BE1-D4F4-4E92-AD61-4ABBFB42958A}"/>
    <dgm:cxn modelId="{F4A94FCF-D999-48D5-AB65-4D3DAA45A559}" srcId="{AF47C1E2-ECFB-4C7E-8BFA-74143B289D71}" destId="{55AF5F41-95EA-44BF-A3FF-D6DCA8872112}" srcOrd="2" destOrd="0" parTransId="{48752681-FD99-4CF6-B2F8-AC7B57354C2D}" sibTransId="{20037F36-BCB3-4381-9628-F9E0A3B4C18B}"/>
    <dgm:cxn modelId="{382E26E2-4560-40C8-BC79-05166E2E2C95}" type="presOf" srcId="{BB1BFD32-B20F-4DFC-9655-996D1C6597B7}" destId="{01FF8B97-8B39-4498-A0EB-EEBD77836CB0}" srcOrd="0" destOrd="1" presId="urn:microsoft.com/office/officeart/2018/2/layout/IconVerticalSolidList"/>
    <dgm:cxn modelId="{607DA5F8-D692-4CFF-8B66-E35770CFF96D}" srcId="{AF47C1E2-ECFB-4C7E-8BFA-74143B289D71}" destId="{95D3F19E-21A2-4A46-99B1-0FF0FDBFD41C}" srcOrd="0" destOrd="0" parTransId="{89E9D34E-F39D-416D-8158-8CF5BA693000}" sibTransId="{C788D4C3-852C-46C7-9D90-E8CCC654E899}"/>
    <dgm:cxn modelId="{A306A4F9-4B14-480F-8A2B-A587C9AF5008}" type="presOf" srcId="{B6D2850B-D9AE-4021-8938-FE4837F7D597}" destId="{F5A9BD31-2FC7-4A22-A2F4-BF568214ED1C}" srcOrd="0" destOrd="0" presId="urn:microsoft.com/office/officeart/2018/2/layout/IconVerticalSolidList"/>
    <dgm:cxn modelId="{F71F81FB-6567-472B-B6AF-ACB0298D0124}" type="presOf" srcId="{95D3F19E-21A2-4A46-99B1-0FF0FDBFD41C}" destId="{01FF8B97-8B39-4498-A0EB-EEBD77836CB0}" srcOrd="0" destOrd="0" presId="urn:microsoft.com/office/officeart/2018/2/layout/IconVerticalSolidList"/>
    <dgm:cxn modelId="{BF48B6F2-67FD-4A06-BEBA-A9DD3993F165}" type="presParOf" srcId="{2A9157C9-D007-4D66-8A70-841A5780254F}" destId="{FC6FF0C5-6200-43BA-9181-C126503DD5CF}" srcOrd="0" destOrd="0" presId="urn:microsoft.com/office/officeart/2018/2/layout/IconVerticalSolidList"/>
    <dgm:cxn modelId="{47564B89-53C5-45E0-9E37-7D6EB0E30F94}" type="presParOf" srcId="{FC6FF0C5-6200-43BA-9181-C126503DD5CF}" destId="{8AAF84AF-274C-43E6-9081-93040FE9D28F}" srcOrd="0" destOrd="0" presId="urn:microsoft.com/office/officeart/2018/2/layout/IconVerticalSolidList"/>
    <dgm:cxn modelId="{1D6BAE0D-5C69-4A77-9F9D-6B0978BA41BE}" type="presParOf" srcId="{FC6FF0C5-6200-43BA-9181-C126503DD5CF}" destId="{662966ED-EA29-4685-8779-496A2C8D84E6}" srcOrd="1" destOrd="0" presId="urn:microsoft.com/office/officeart/2018/2/layout/IconVerticalSolidList"/>
    <dgm:cxn modelId="{02CD88D7-49A6-4403-A49F-E864EDDF5EEC}" type="presParOf" srcId="{FC6FF0C5-6200-43BA-9181-C126503DD5CF}" destId="{C2DD681E-0223-4775-ADFF-4417EE176987}" srcOrd="2" destOrd="0" presId="urn:microsoft.com/office/officeart/2018/2/layout/IconVerticalSolidList"/>
    <dgm:cxn modelId="{D9224AEC-E0D9-434A-90F9-88F6A0AD803D}" type="presParOf" srcId="{FC6FF0C5-6200-43BA-9181-C126503DD5CF}" destId="{3D748F0B-B59E-4E65-8439-D0CC3E1761C8}" srcOrd="3" destOrd="0" presId="urn:microsoft.com/office/officeart/2018/2/layout/IconVerticalSolidList"/>
    <dgm:cxn modelId="{D7C00337-8C4D-4D2A-A22D-E1AD5F351E49}" type="presParOf" srcId="{FC6FF0C5-6200-43BA-9181-C126503DD5CF}" destId="{01FF8B97-8B39-4498-A0EB-EEBD77836CB0}" srcOrd="4" destOrd="0" presId="urn:microsoft.com/office/officeart/2018/2/layout/IconVerticalSolidList"/>
    <dgm:cxn modelId="{9F80EA2F-6640-4C50-958D-3C9E286C1EAC}" type="presParOf" srcId="{2A9157C9-D007-4D66-8A70-841A5780254F}" destId="{8F0783EF-E2DC-4DA7-A1B2-6ACC00AC3BD0}" srcOrd="1" destOrd="0" presId="urn:microsoft.com/office/officeart/2018/2/layout/IconVerticalSolidList"/>
    <dgm:cxn modelId="{2870DE8B-B66B-4008-8AF5-148ECB3DA416}" type="presParOf" srcId="{2A9157C9-D007-4D66-8A70-841A5780254F}" destId="{3E2755F2-0AE1-4B84-B81E-4C35D7E48FE7}" srcOrd="2" destOrd="0" presId="urn:microsoft.com/office/officeart/2018/2/layout/IconVerticalSolidList"/>
    <dgm:cxn modelId="{0E25D76C-6B87-47D0-87C0-AB2242F78A60}" type="presParOf" srcId="{3E2755F2-0AE1-4B84-B81E-4C35D7E48FE7}" destId="{91E91427-BF57-41E7-9D87-8C6FFE0EAA3C}" srcOrd="0" destOrd="0" presId="urn:microsoft.com/office/officeart/2018/2/layout/IconVerticalSolidList"/>
    <dgm:cxn modelId="{7BB7417B-3AEC-49A9-AEAC-DB4E7A15AC83}" type="presParOf" srcId="{3E2755F2-0AE1-4B84-B81E-4C35D7E48FE7}" destId="{E3C23E7B-274D-4818-BD6F-D085B5B7342C}" srcOrd="1" destOrd="0" presId="urn:microsoft.com/office/officeart/2018/2/layout/IconVerticalSolidList"/>
    <dgm:cxn modelId="{042BAF6E-EFE9-47DE-9611-9365B3E3D101}" type="presParOf" srcId="{3E2755F2-0AE1-4B84-B81E-4C35D7E48FE7}" destId="{6A09783A-9805-4811-8186-2D842B55B6FD}" srcOrd="2" destOrd="0" presId="urn:microsoft.com/office/officeart/2018/2/layout/IconVerticalSolidList"/>
    <dgm:cxn modelId="{51115F83-40D2-400B-B1BE-12A0B4C3B7BF}" type="presParOf" srcId="{3E2755F2-0AE1-4B84-B81E-4C35D7E48FE7}" destId="{DBEC9E02-0838-4321-8652-12178D59088C}" srcOrd="3" destOrd="0" presId="urn:microsoft.com/office/officeart/2018/2/layout/IconVerticalSolidList"/>
    <dgm:cxn modelId="{981797F1-C508-433E-86F3-5E3A625036C1}" type="presParOf" srcId="{2A9157C9-D007-4D66-8A70-841A5780254F}" destId="{BCC30769-01A1-493C-B44C-3BC8A0876709}" srcOrd="3" destOrd="0" presId="urn:microsoft.com/office/officeart/2018/2/layout/IconVerticalSolidList"/>
    <dgm:cxn modelId="{16B2972B-E776-473F-AF7B-2CBEC695AF37}" type="presParOf" srcId="{2A9157C9-D007-4D66-8A70-841A5780254F}" destId="{46378036-661F-4134-AE2C-D7BEA3C36932}" srcOrd="4" destOrd="0" presId="urn:microsoft.com/office/officeart/2018/2/layout/IconVerticalSolidList"/>
    <dgm:cxn modelId="{ED84B278-38B8-4781-868C-1B59A4ED53E2}" type="presParOf" srcId="{46378036-661F-4134-AE2C-D7BEA3C36932}" destId="{F75FBC75-9431-4F7D-9176-26317CDD4A0E}" srcOrd="0" destOrd="0" presId="urn:microsoft.com/office/officeart/2018/2/layout/IconVerticalSolidList"/>
    <dgm:cxn modelId="{92C44737-8CB1-48BA-A1B0-F3D0CA884ACE}" type="presParOf" srcId="{46378036-661F-4134-AE2C-D7BEA3C36932}" destId="{2444E3B3-DA3C-4838-B452-CF891B4C92D9}" srcOrd="1" destOrd="0" presId="urn:microsoft.com/office/officeart/2018/2/layout/IconVerticalSolidList"/>
    <dgm:cxn modelId="{10A7FAFC-8507-4430-9CA3-57A4FC773165}" type="presParOf" srcId="{46378036-661F-4134-AE2C-D7BEA3C36932}" destId="{AB715215-63EB-4050-BB67-5D3AF7D00A70}" srcOrd="2" destOrd="0" presId="urn:microsoft.com/office/officeart/2018/2/layout/IconVerticalSolidList"/>
    <dgm:cxn modelId="{EF4E7174-8B40-41D1-998E-5B1B6B1F59E8}" type="presParOf" srcId="{46378036-661F-4134-AE2C-D7BEA3C36932}" destId="{F5A9BD31-2FC7-4A22-A2F4-BF568214ED1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AF84AF-274C-43E6-9081-93040FE9D28F}">
      <dsp:nvSpPr>
        <dsp:cNvPr id="0" name=""/>
        <dsp:cNvSpPr/>
      </dsp:nvSpPr>
      <dsp:spPr>
        <a:xfrm>
          <a:off x="0" y="484"/>
          <a:ext cx="10598150" cy="113432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2966ED-EA29-4685-8779-496A2C8D84E6}">
      <dsp:nvSpPr>
        <dsp:cNvPr id="0" name=""/>
        <dsp:cNvSpPr/>
      </dsp:nvSpPr>
      <dsp:spPr>
        <a:xfrm>
          <a:off x="343132" y="255707"/>
          <a:ext cx="623877" cy="62387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748F0B-B59E-4E65-8439-D0CC3E1761C8}">
      <dsp:nvSpPr>
        <dsp:cNvPr id="0" name=""/>
        <dsp:cNvSpPr/>
      </dsp:nvSpPr>
      <dsp:spPr>
        <a:xfrm>
          <a:off x="1310143" y="484"/>
          <a:ext cx="4769167" cy="1134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049" tIns="120049" rIns="120049" bIns="12004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PROCESO DE DESARROLLO DEL </a:t>
          </a:r>
          <a:r>
            <a:rPr lang="es-ES" sz="2500" kern="1200" dirty="0">
              <a:latin typeface="Avenir Next LT Pro Light"/>
            </a:rPr>
            <a:t>PROYECTO</a:t>
          </a:r>
          <a:endParaRPr lang="en-US" sz="2500" kern="1200" dirty="0"/>
        </a:p>
      </dsp:txBody>
      <dsp:txXfrm>
        <a:off x="1310143" y="484"/>
        <a:ext cx="4769167" cy="1134323"/>
      </dsp:txXfrm>
    </dsp:sp>
    <dsp:sp modelId="{01FF8B97-8B39-4498-A0EB-EEBD77836CB0}">
      <dsp:nvSpPr>
        <dsp:cNvPr id="0" name=""/>
        <dsp:cNvSpPr/>
      </dsp:nvSpPr>
      <dsp:spPr>
        <a:xfrm>
          <a:off x="6079310" y="484"/>
          <a:ext cx="4518839" cy="1134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049" tIns="120049" rIns="120049" bIns="120049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solidFill>
                <a:srgbClr val="444444"/>
              </a:solidFill>
              <a:latin typeface="Calibri"/>
              <a:ea typeface="Calibri"/>
              <a:cs typeface="Calibri"/>
            </a:rPr>
            <a:t>CSV (DATASOURCE).</a:t>
          </a:r>
          <a:endParaRPr lang="en-US" sz="1100" kern="1200" dirty="0">
            <a:solidFill>
              <a:srgbClr val="444444"/>
            </a:solidFill>
            <a:latin typeface="Calibri"/>
            <a:ea typeface="Calibri"/>
            <a:cs typeface="Calibri"/>
          </a:endParaRP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Avenir Next LT Pro Light"/>
            </a:rPr>
            <a:t>ONTOLOGÍA.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RML Y MAPPING.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Avenir Next LT Pro Light"/>
            </a:rPr>
            <a:t>SHACL (VALIDADOR)</a:t>
          </a:r>
        </a:p>
      </dsp:txBody>
      <dsp:txXfrm>
        <a:off x="6079310" y="484"/>
        <a:ext cx="4518839" cy="1134323"/>
      </dsp:txXfrm>
    </dsp:sp>
    <dsp:sp modelId="{91E91427-BF57-41E7-9D87-8C6FFE0EAA3C}">
      <dsp:nvSpPr>
        <dsp:cNvPr id="0" name=""/>
        <dsp:cNvSpPr/>
      </dsp:nvSpPr>
      <dsp:spPr>
        <a:xfrm>
          <a:off x="0" y="1418388"/>
          <a:ext cx="10598150" cy="113432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23E7B-274D-4818-BD6F-D085B5B7342C}">
      <dsp:nvSpPr>
        <dsp:cNvPr id="0" name=""/>
        <dsp:cNvSpPr/>
      </dsp:nvSpPr>
      <dsp:spPr>
        <a:xfrm>
          <a:off x="343132" y="1673611"/>
          <a:ext cx="623877" cy="62387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EC9E02-0838-4321-8652-12178D59088C}">
      <dsp:nvSpPr>
        <dsp:cNvPr id="0" name=""/>
        <dsp:cNvSpPr/>
      </dsp:nvSpPr>
      <dsp:spPr>
        <a:xfrm>
          <a:off x="1310143" y="1418388"/>
          <a:ext cx="9288006" cy="1134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049" tIns="120049" rIns="120049" bIns="12004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>
              <a:latin typeface="Avenir Next LT Pro Light"/>
            </a:rPr>
            <a:t>APLICACIÓN</a:t>
          </a:r>
          <a:endParaRPr lang="en-US" sz="2500" kern="1200" dirty="0"/>
        </a:p>
      </dsp:txBody>
      <dsp:txXfrm>
        <a:off x="1310143" y="1418388"/>
        <a:ext cx="9288006" cy="1134323"/>
      </dsp:txXfrm>
    </dsp:sp>
    <dsp:sp modelId="{F75FBC75-9431-4F7D-9176-26317CDD4A0E}">
      <dsp:nvSpPr>
        <dsp:cNvPr id="0" name=""/>
        <dsp:cNvSpPr/>
      </dsp:nvSpPr>
      <dsp:spPr>
        <a:xfrm>
          <a:off x="0" y="2836292"/>
          <a:ext cx="10598150" cy="113432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44E3B3-DA3C-4838-B452-CF891B4C92D9}">
      <dsp:nvSpPr>
        <dsp:cNvPr id="0" name=""/>
        <dsp:cNvSpPr/>
      </dsp:nvSpPr>
      <dsp:spPr>
        <a:xfrm>
          <a:off x="343132" y="3091515"/>
          <a:ext cx="623877" cy="62387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A9BD31-2FC7-4A22-A2F4-BF568214ED1C}">
      <dsp:nvSpPr>
        <dsp:cNvPr id="0" name=""/>
        <dsp:cNvSpPr/>
      </dsp:nvSpPr>
      <dsp:spPr>
        <a:xfrm>
          <a:off x="1310143" y="2836292"/>
          <a:ext cx="9288006" cy="1134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049" tIns="120049" rIns="120049" bIns="12004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>
              <a:latin typeface="Avenir Next LT Pro Light"/>
            </a:rPr>
            <a:t>CONCLUSIONES</a:t>
          </a:r>
        </a:p>
      </dsp:txBody>
      <dsp:txXfrm>
        <a:off x="1310143" y="2836292"/>
        <a:ext cx="9288006" cy="11343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85BB-8B07-4DC9-86F3-2A225C7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261872"/>
            <a:ext cx="7638222" cy="2852928"/>
          </a:xfrm>
        </p:spPr>
        <p:txBody>
          <a:bodyPr anchor="b">
            <a:normAutofit/>
          </a:bodyPr>
          <a:lstStyle>
            <a:lvl1pPr algn="l">
              <a:lnSpc>
                <a:spcPct val="130000"/>
              </a:lnSpc>
              <a:defRPr sz="3600" spc="1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D496A-6E7A-4923-8ED5-B4164125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3D20-43DC-4C14-8CFF-18545AED1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C300-5AFC-418B-85FD-EFA94BD7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C7E81-ED3C-4DB0-8E74-AD2A87E6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C817C9-850F-4FB6-B93B-CF3076C4A5C1}"/>
              </a:ext>
            </a:extLst>
          </p:cNvPr>
          <p:cNvGrpSpPr/>
          <p:nvPr/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63788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58AD-1CAD-45B3-B83D-DC9D33CD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3F2E-0397-4423-8A88-D0059DEAF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DDE1-7025-4FA9-822D-48168508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73E0-F328-46DC-98BE-CA0981F75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2226-010C-494F-8BE8-BF91F355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89E9C4-9D18-4529-BC0C-68EAE507CDF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DF5937-0C03-4786-AB62-3CF7CECB92D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AD93DB-2DB0-4B2D-884B-6EC45344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0915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635D0-31D9-44E1-911D-F7D5D5400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53914" y="624313"/>
            <a:ext cx="2537986" cy="5509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F9230-1FA4-439D-A800-B5F006F07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0100" y="624313"/>
            <a:ext cx="7816542" cy="55097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AB2A3-7055-43AF-8BAB-0A9B7444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1821-A311-49CD-BCB4-B4BC8866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7C6A8-813A-486A-AA90-AB28935F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8C7A17-06CC-442C-A876-A51B2B55650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C1798A-2980-4F34-8355-7BCB6B295322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D7542C-E4AE-488F-BC75-2E7ED8391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8571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96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D23A02E-6DCF-427A-8CFD-281B2185C7F0}"/>
              </a:ext>
            </a:extLst>
          </p:cNvPr>
          <p:cNvSpPr/>
          <p:nvPr/>
        </p:nvSpPr>
        <p:spPr>
          <a:xfrm>
            <a:off x="3242985" y="511814"/>
            <a:ext cx="5706031" cy="57060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22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B4C32-F19C-44F3-8EF8-1F506D74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192" y="1709738"/>
            <a:ext cx="4893617" cy="25538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89729-131C-4F78-9DAA-E9EE28EA9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2249" y="4540468"/>
            <a:ext cx="4067503" cy="1154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1" cap="all" spc="6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4E608-AC1F-41FB-974A-BD619C6C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6158-8B03-45C3-891D-0357B19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B054-E8A2-43FD-B0FB-B1CCFA4B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982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4AA7-6D5A-402E-AD1A-880F2BDB7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32B6-F9D8-4A43-B52C-336CFAB0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976" y="2019299"/>
            <a:ext cx="4995019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CDD9-5742-4A34-BA72-7CCA72D91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718" y="2019299"/>
            <a:ext cx="5027954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2783AA-D2AB-4385-A91F-870CB6564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AAD9C-5CA2-4DA1-84D3-B1838979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AB3C7-9574-47BC-932D-782BEE99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998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C468-781B-4BC5-8DEA-B9EF2BF9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60" y="369168"/>
            <a:ext cx="10458729" cy="14398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223F-48E4-491D-AB5D-5FC8A0C56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1" y="1843067"/>
            <a:ext cx="5007894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6B764-4B87-42FF-ABAA-69B07B88F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505075"/>
            <a:ext cx="5007894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4357B9-406F-4BF9-B8FB-C53421EEF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6061" y="1843067"/>
            <a:ext cx="4994128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0462B-1939-4DAA-A7DD-6BDC95054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505075"/>
            <a:ext cx="499412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C938B-C4C2-4FA9-85CA-9CD742CD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AD8886-0D28-4D49-8D43-151D37E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DDE8-E9F8-4B6C-9A40-829617A7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36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E3D8-6C35-428B-B2F2-251FDE10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983769"/>
            <a:ext cx="10094770" cy="1180574"/>
          </a:xfrm>
          <a:solidFill>
            <a:schemeClr val="accent1">
              <a:lumMod val="20000"/>
              <a:lumOff val="80000"/>
            </a:schemeClr>
          </a:solidFill>
          <a:effectLst>
            <a:outerShdw dist="165100" dir="18900000" algn="bl" rotWithShape="0">
              <a:prstClr val="black"/>
            </a:outerShdw>
          </a:effectLst>
        </p:spPr>
        <p:txBody>
          <a:bodyPr/>
          <a:lstStyle>
            <a:lvl1pPr marL="18288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B8015-E11A-42CA-AE88-7BD73F8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09078-34CA-45CD-B479-03906A26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03258-F989-47B2-A643-A60CD8A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1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A2F31-48B6-40CE-A364-3CE73FD8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EEA00-F166-41EB-9331-CA99BB70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B051F-F8FC-4FF6-9783-45F9FE7A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74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8635-A5AF-48F4-8CD2-FB0E0111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5E0E-DCC0-4781-A608-962B1241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826" y="987425"/>
            <a:ext cx="604556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1F43E-3D50-4A1C-A289-B3D0DD0E7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70E3A-6639-4EA0-8305-C1899DAB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AFD57-4189-42FB-B29E-96366E51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5E2EC-8483-4FBC-9D29-C19025F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655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E581-A090-4AE9-9965-B06BDB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9DEF4-262F-4ACF-9B29-3D4B819E7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53969" y="987425"/>
            <a:ext cx="569450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D7CBB-7A6F-441E-9072-2494B952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9692-77BE-4A7D-AA70-635007A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9A4DA-63AF-4D6A-98DB-E1D0AC74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7958-B19B-4C23-A82F-DD4E4B91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57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6DAE1-1F65-43B8-A400-95E6DEED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10357666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5C993-A44B-4C2D-818E-4C9000BB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21B6E-ECC6-47D0-9C14-812B746F1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5014" y="6342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A716-DEA9-48A9-A5BC-0F392D2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96200" y="6342042"/>
            <a:ext cx="34701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CB69E-A0E4-4558-9C62-4CD8CDD2A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329" y="6342042"/>
            <a:ext cx="5262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91F18EF7-BE1E-4ECB-84D4-67C2B4D8F095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6ECC43-D65E-4A7B-A76B-D278A2184166}"/>
              </a:ext>
            </a:extLst>
          </p:cNvPr>
          <p:cNvGrpSpPr/>
          <p:nvPr/>
        </p:nvGrpSpPr>
        <p:grpSpPr>
          <a:xfrm flipV="1">
            <a:off x="11626076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E443C5-5AB9-407B-A8C3-011BB14FEF0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38C9FA-DA5E-4785-8F4A-CA481A3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7657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20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hyperlink" Target="https://wikidata.org/prop/direct/P1343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ikidata.org/prop/direct/P17" TargetMode="External"/><Relationship Id="rId5" Type="http://schemas.openxmlformats.org/officeDocument/2006/relationships/hyperlink" Target="https://wikidata.org/prop/direct/P131" TargetMode="External"/><Relationship Id="rId4" Type="http://schemas.openxmlformats.org/officeDocument/2006/relationships/hyperlink" Target="https://wikidata.org/prop/direct/P31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ata.org/prop/direct/P3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ata.org/prop/direct/P3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ata.org/prop/direct/P17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ata.org/prop/direct/P12433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ata.org/prop/direct/P3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ata.org/prop/direct/P3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ata.org/prop/direct/P17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ata.org/prop/direct/P17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99224A-F219-4DF9-8183-F7C098A5C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21FBDC-C386-7C43-82E8-356DBD8E3B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C3B9006-4406-4E2F-8B42-6A968FCC8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0993" y="1165193"/>
            <a:ext cx="4527613" cy="452761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88EC9B-5B15-D6CF-3BF3-CB76EF9B1F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626" y="2430584"/>
            <a:ext cx="4192348" cy="2006601"/>
          </a:xfrm>
        </p:spPr>
        <p:txBody>
          <a:bodyPr>
            <a:normAutofit/>
          </a:bodyPr>
          <a:lstStyle/>
          <a:p>
            <a:pPr algn="ctr"/>
            <a:r>
              <a:rPr lang="es-ES" sz="3200" err="1">
                <a:solidFill>
                  <a:srgbClr val="000000"/>
                </a:solidFill>
              </a:rPr>
              <a:t>Semantic</a:t>
            </a:r>
            <a:r>
              <a:rPr lang="es-ES" sz="3200">
                <a:solidFill>
                  <a:srgbClr val="000000"/>
                </a:solidFill>
              </a:rPr>
              <a:t> WEB LINKED</a:t>
            </a:r>
          </a:p>
        </p:txBody>
      </p:sp>
    </p:spTree>
    <p:extLst>
      <p:ext uri="{BB962C8B-B14F-4D97-AF65-F5344CB8AC3E}">
        <p14:creationId xmlns:p14="http://schemas.microsoft.com/office/powerpoint/2010/main" val="362826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FB63C7-07F2-50DE-EE27-9A9716283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529" y="352633"/>
            <a:ext cx="5860617" cy="726418"/>
          </a:xfrm>
        </p:spPr>
        <p:txBody>
          <a:bodyPr vert="horz" lIns="91440" tIns="45720" rIns="91440" bIns="45720" rtlCol="0" anchor="b">
            <a:noAutofit/>
          </a:bodyPr>
          <a:lstStyle/>
          <a:p>
            <a:pPr lvl="1"/>
            <a:endParaRPr lang="es-ES" sz="1100">
              <a:solidFill>
                <a:srgbClr val="444444"/>
              </a:solidFill>
              <a:latin typeface="Calibri"/>
              <a:ea typeface="Calibri"/>
              <a:cs typeface="Calibri"/>
            </a:endParaRPr>
          </a:p>
          <a:p>
            <a:r>
              <a:rPr lang="es-ES" b="1" dirty="0">
                <a:latin typeface="Avenir Next LT Pro Light"/>
              </a:rPr>
              <a:t>SHACL (VALIDADOR)</a:t>
            </a:r>
          </a:p>
        </p:txBody>
      </p:sp>
      <p:pic>
        <p:nvPicPr>
          <p:cNvPr id="4" name="Marcador de contenido 3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5E3DBAE5-E8F8-DBC6-5D01-95967E1D8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58629" y="1162608"/>
            <a:ext cx="10357666" cy="3517200"/>
          </a:xfrm>
        </p:spPr>
      </p:pic>
      <p:pic>
        <p:nvPicPr>
          <p:cNvPr id="5" name="Imagen 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67C7B0DD-23FF-8071-6434-F2F4E1CC2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8302" y="4941808"/>
            <a:ext cx="6578183" cy="165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58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0C817C9-850F-4FB6-B93B-CF3076C4A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9727012-97DE-47A6-9F25-DBDC9FEE5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6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4B6916-A626-14C6-73E5-6A3D33A84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45" y="1454447"/>
            <a:ext cx="4568096" cy="86153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3300" b="1" spc="1300" dirty="0"/>
              <a:t>APLICACIÓN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C95C3AC-DDDC-43FF-A70E-C2341DFC4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21320" y="2431128"/>
            <a:ext cx="4146061" cy="414606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02CFA7F-757C-4442-BB64-15BD3264A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7960177" y="98175"/>
            <a:ext cx="4279081" cy="4146061"/>
          </a:xfrm>
          <a:custGeom>
            <a:avLst/>
            <a:gdLst>
              <a:gd name="connsiteX0" fmla="*/ 757287 w 757287"/>
              <a:gd name="connsiteY0" fmla="*/ 3694096 h 3694096"/>
              <a:gd name="connsiteX1" fmla="*/ 757287 w 757287"/>
              <a:gd name="connsiteY1" fmla="*/ 0 h 3694096"/>
              <a:gd name="connsiteX2" fmla="*/ 0 w 757287"/>
              <a:gd name="connsiteY2" fmla="*/ 0 h 3694096"/>
              <a:gd name="connsiteX3" fmla="*/ 0 w 757287"/>
              <a:gd name="connsiteY3" fmla="*/ 3686094 h 3694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287" h="3694096">
                <a:moveTo>
                  <a:pt x="757287" y="3694096"/>
                </a:moveTo>
                <a:lnTo>
                  <a:pt x="757287" y="0"/>
                </a:lnTo>
                <a:lnTo>
                  <a:pt x="0" y="0"/>
                </a:lnTo>
                <a:lnTo>
                  <a:pt x="0" y="3686094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6000" sy="6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Marcador de contenido 3" descr="Flask&quot; Icon - Download for free – Iconduck">
            <a:extLst>
              <a:ext uri="{FF2B5EF4-FFF2-40B4-BE49-F238E27FC236}">
                <a16:creationId xmlns:a16="http://schemas.microsoft.com/office/drawing/2014/main" id="{A3E05A07-3714-C794-47BE-B9A38B6A1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067686" y="738292"/>
            <a:ext cx="1923303" cy="2471095"/>
          </a:xfrm>
          <a:prstGeom prst="rect">
            <a:avLst/>
          </a:prstGeom>
          <a:effectLst/>
        </p:spPr>
      </p:pic>
      <p:pic>
        <p:nvPicPr>
          <p:cNvPr id="6" name="Imagen 5" descr="Logos for RDF Formats (RDF/XML, Turtle, RDFa, SPARQL, R2RML, SHACL)">
            <a:extLst>
              <a:ext uri="{FF2B5EF4-FFF2-40B4-BE49-F238E27FC236}">
                <a16:creationId xmlns:a16="http://schemas.microsoft.com/office/drawing/2014/main" id="{97365072-3FD0-F413-FC93-78765DBDE6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6669" y="3617392"/>
            <a:ext cx="2314319" cy="2314319"/>
          </a:xfrm>
          <a:prstGeom prst="rect">
            <a:avLst/>
          </a:prstGeom>
          <a:effectLst/>
        </p:spPr>
      </p:pic>
      <p:pic>
        <p:nvPicPr>
          <p:cNvPr id="5" name="Imagen 4" descr="Home | rdflib.github.io">
            <a:extLst>
              <a:ext uri="{FF2B5EF4-FFF2-40B4-BE49-F238E27FC236}">
                <a16:creationId xmlns:a16="http://schemas.microsoft.com/office/drawing/2014/main" id="{DC4BF7B8-867B-7D9E-89E7-21A1A8AA18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3080" y="2466763"/>
            <a:ext cx="2314319" cy="2314319"/>
          </a:xfrm>
          <a:custGeom>
            <a:avLst/>
            <a:gdLst/>
            <a:ahLst/>
            <a:cxnLst/>
            <a:rect l="l" t="t" r="r" b="b"/>
            <a:pathLst>
              <a:path w="2518883" h="2860724">
                <a:moveTo>
                  <a:pt x="0" y="0"/>
                </a:moveTo>
                <a:lnTo>
                  <a:pt x="2518883" y="0"/>
                </a:lnTo>
                <a:lnTo>
                  <a:pt x="2518883" y="2860724"/>
                </a:lnTo>
                <a:lnTo>
                  <a:pt x="0" y="2860724"/>
                </a:lnTo>
                <a:close/>
              </a:path>
            </a:pathLst>
          </a:custGeom>
          <a:effectLst/>
        </p:spPr>
      </p:pic>
    </p:spTree>
    <p:extLst>
      <p:ext uri="{BB962C8B-B14F-4D97-AF65-F5344CB8AC3E}">
        <p14:creationId xmlns:p14="http://schemas.microsoft.com/office/powerpoint/2010/main" val="231520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CC11440-8FCC-46C6-A3E0-D0649600F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F0646DE3-1FB0-4CC6-BAEB-1D6C158C3D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11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464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7CB36C-9EE4-ABDA-6FE5-F4A8830237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91F5EA1D-1EE5-152A-6326-76E0AB4B1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8467"/>
            <a:ext cx="12192000" cy="637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338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1976907E-D0BB-C305-C372-E069B490DA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EA65E996-150E-9E1D-2EDC-5E6C6EFE5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5010"/>
            <a:ext cx="12191980" cy="574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403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B9F59CFD-179C-8566-4AE9-097254EBC0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149CA177-BA71-F75F-5504-DBBEB94A0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3884"/>
            <a:ext cx="12191980" cy="573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333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7A4BABB4-12D4-4914-E9E0-E3AD5166D1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2AD4D1C-9876-0854-C838-73A390214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8062"/>
            <a:ext cx="12191980" cy="574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755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CAA91386-B6C4-C0E7-494F-852F4E9419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3972704A-4768-F47E-2D52-6164E2617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" y="567791"/>
            <a:ext cx="12187737" cy="572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069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FBCC56E4-4EE3-DF8C-21AC-B277EDFABF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5E4F5F6C-A4A9-E385-77D2-894D6A918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4467"/>
            <a:ext cx="12191980" cy="576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90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71B03B0D-A19F-8E29-3FE8-A776007F6C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16743892-8FBC-B715-D4A7-9EF17958D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2084"/>
            <a:ext cx="12192000" cy="573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601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21FBDC-C386-7C43-82E8-356DBD8E3B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33" name="Title 1">
            <a:extLst>
              <a:ext uri="{FF2B5EF4-FFF2-40B4-BE49-F238E27FC236}">
                <a16:creationId xmlns:a16="http://schemas.microsoft.com/office/drawing/2014/main" id="{373441A5-14CB-44CE-97BF-B67962D578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4720" y="1679510"/>
            <a:ext cx="6470675" cy="2726838"/>
          </a:xfrm>
          <a:noFill/>
          <a:effectLst/>
        </p:spPr>
        <p:txBody>
          <a:bodyPr anchor="t"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COMPONENTES DEL GRUPO</a:t>
            </a:r>
          </a:p>
        </p:txBody>
      </p:sp>
      <p:sp>
        <p:nvSpPr>
          <p:cNvPr id="34" name="Subtitle 2">
            <a:extLst>
              <a:ext uri="{FF2B5EF4-FFF2-40B4-BE49-F238E27FC236}">
                <a16:creationId xmlns:a16="http://schemas.microsoft.com/office/drawing/2014/main" id="{0BA1043F-282A-469A-B742-1FC2858BDE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4719" y="3618259"/>
            <a:ext cx="6470675" cy="2193962"/>
          </a:xfrm>
        </p:spPr>
        <p:txBody>
          <a:bodyPr anchor="ctr">
            <a:norm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Víctor campos </a:t>
            </a:r>
            <a:r>
              <a:rPr lang="en-US" sz="1400" dirty="0" err="1">
                <a:solidFill>
                  <a:srgbClr val="000000"/>
                </a:solidFill>
              </a:rPr>
              <a:t>sánchez</a:t>
            </a:r>
            <a:r>
              <a:rPr lang="en-US" sz="1400" dirty="0">
                <a:solidFill>
                  <a:srgbClr val="000000"/>
                </a:solidFill>
              </a:rPr>
              <a:t>         210397</a:t>
            </a:r>
          </a:p>
          <a:p>
            <a:r>
              <a:rPr lang="en-US" sz="1400" dirty="0">
                <a:solidFill>
                  <a:srgbClr val="000000"/>
                </a:solidFill>
              </a:rPr>
              <a:t>Nerea </a:t>
            </a:r>
            <a:r>
              <a:rPr lang="en-US" sz="1400" dirty="0" err="1">
                <a:solidFill>
                  <a:srgbClr val="000000"/>
                </a:solidFill>
              </a:rPr>
              <a:t>romero</a:t>
            </a:r>
            <a:r>
              <a:rPr lang="en-US" sz="1400" dirty="0">
                <a:solidFill>
                  <a:srgbClr val="000000"/>
                </a:solidFill>
              </a:rPr>
              <a:t> </a:t>
            </a:r>
            <a:r>
              <a:rPr lang="en-US" sz="1400" dirty="0" err="1">
                <a:solidFill>
                  <a:srgbClr val="000000"/>
                </a:solidFill>
              </a:rPr>
              <a:t>peinado</a:t>
            </a:r>
            <a:r>
              <a:rPr lang="en-US" sz="1400" dirty="0">
                <a:solidFill>
                  <a:srgbClr val="000000"/>
                </a:solidFill>
              </a:rPr>
              <a:t>          200265</a:t>
            </a:r>
          </a:p>
          <a:p>
            <a:r>
              <a:rPr lang="en-US" sz="1400" dirty="0">
                <a:solidFill>
                  <a:srgbClr val="000000"/>
                </a:solidFill>
              </a:rPr>
              <a:t>RUBEN CHALA MEDIERO            200120</a:t>
            </a:r>
          </a:p>
          <a:p>
            <a:r>
              <a:rPr lang="en-US" sz="1400" dirty="0">
                <a:solidFill>
                  <a:srgbClr val="000000"/>
                </a:solidFill>
              </a:rPr>
              <a:t>CARLOS HERNÁNDEZ HERRERO    200095</a:t>
            </a:r>
          </a:p>
          <a:p>
            <a:r>
              <a:rPr lang="en-US" sz="1400" dirty="0">
                <a:latin typeface="Avenir Next LT Pro"/>
              </a:rPr>
              <a:t>Miguel Gutiérrez de la Cruz</a:t>
            </a:r>
          </a:p>
          <a:p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B4D76AD4-46EF-41EC-95E4-3825DE408B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5014" y="6342042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BCB722C-A088-4F42-845E-FEB6F44DF477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11/12/2023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4C66C5CF-328D-484D-9FF5-E73D0F58E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96200" y="6342042"/>
            <a:ext cx="34701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Sample Footer Text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08C1309-81A7-4B31-9D5C-F1D2D0AD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33544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2415D3B8-5530-2AE8-CADA-91C464C227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0DB66CDA-21E0-B75C-56D7-7C55CBCDE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1509"/>
            <a:ext cx="12191980" cy="571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0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2706CBE4-1038-FDA1-DC43-65962633C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C2E78F48-EE62-E436-DB54-115960BAB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7688"/>
            <a:ext cx="12192000" cy="572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28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122A97E-DB51-A268-5042-7442AC97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3" name="Imagen 2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DC626F57-B6D9-D519-2882-54CBFEA71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588"/>
            <a:ext cx="11815312" cy="554500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E668E5-23F4-8374-1067-32EFBC67F4A7}"/>
              </a:ext>
            </a:extLst>
          </p:cNvPr>
          <p:cNvSpPr txBox="1"/>
          <p:nvPr/>
        </p:nvSpPr>
        <p:spPr>
          <a:xfrm>
            <a:off x="7213600" y="4332850"/>
            <a:ext cx="46017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>
                <a:hlinkClick r:id="rId4"/>
              </a:rPr>
              <a:t>https://wikidata.org/prop/direct/P31</a:t>
            </a:r>
            <a:endParaRPr lang="es-ES"/>
          </a:p>
          <a:p>
            <a:r>
              <a:rPr lang="es-ES">
                <a:hlinkClick r:id="rId5"/>
              </a:rPr>
              <a:t>https://wikidata.org/prop/direct/P131</a:t>
            </a:r>
            <a:endParaRPr lang="es-ES"/>
          </a:p>
          <a:p>
            <a:r>
              <a:rPr lang="es-ES">
                <a:hlinkClick r:id="rId6"/>
              </a:rPr>
              <a:t>https://wikidata.org/prop/direct/P17</a:t>
            </a:r>
            <a:endParaRPr lang="es-ES"/>
          </a:p>
          <a:p>
            <a:r>
              <a:rPr lang="es-ES">
                <a:hlinkClick r:id="rId7"/>
              </a:rPr>
              <a:t>https://wikidata.org/prop/direct/P1343</a:t>
            </a:r>
            <a:endParaRPr lang="es-ES"/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60824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122A97E-DB51-A268-5042-7442AC97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E668E5-23F4-8374-1067-32EFBC67F4A7}"/>
              </a:ext>
            </a:extLst>
          </p:cNvPr>
          <p:cNvSpPr txBox="1"/>
          <p:nvPr/>
        </p:nvSpPr>
        <p:spPr>
          <a:xfrm>
            <a:off x="88070" y="3130788"/>
            <a:ext cx="460171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>
                <a:hlinkClick r:id="rId3"/>
              </a:rPr>
              <a:t>https://wikidata.org/prop/direct/P31</a:t>
            </a:r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B8AF7DE-D2AD-2ED0-9797-A9F70A018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782" y="696451"/>
            <a:ext cx="7360028" cy="560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724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122A97E-DB51-A268-5042-7442AC97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E668E5-23F4-8374-1067-32EFBC67F4A7}"/>
              </a:ext>
            </a:extLst>
          </p:cNvPr>
          <p:cNvSpPr txBox="1"/>
          <p:nvPr/>
        </p:nvSpPr>
        <p:spPr>
          <a:xfrm>
            <a:off x="88070" y="3130788"/>
            <a:ext cx="460171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>
                <a:hlinkClick r:id="rId3"/>
              </a:rPr>
              <a:t>https://wikidata.org/prop/direct/P131</a:t>
            </a:r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7C0C6E-48A2-A827-50D2-EB904F39A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4623" y="639298"/>
            <a:ext cx="7645793" cy="57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131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122A97E-DB51-A268-5042-7442AC97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E668E5-23F4-8374-1067-32EFBC67F4A7}"/>
              </a:ext>
            </a:extLst>
          </p:cNvPr>
          <p:cNvSpPr txBox="1"/>
          <p:nvPr/>
        </p:nvSpPr>
        <p:spPr>
          <a:xfrm>
            <a:off x="77910" y="3130788"/>
            <a:ext cx="460171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>
                <a:hlinkClick r:id="rId3"/>
              </a:rPr>
              <a:t>https://wikidata.org/prop/direct/P17</a:t>
            </a:r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40F17E9-418D-8E42-6377-3AC0573CC1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365" y="552297"/>
            <a:ext cx="8077615" cy="575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6108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122A97E-DB51-A268-5042-7442AC97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E668E5-23F4-8374-1067-32EFBC67F4A7}"/>
              </a:ext>
            </a:extLst>
          </p:cNvPr>
          <p:cNvSpPr txBox="1"/>
          <p:nvPr/>
        </p:nvSpPr>
        <p:spPr>
          <a:xfrm>
            <a:off x="88070" y="3130788"/>
            <a:ext cx="460171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>
                <a:hlinkClick r:id="rId3"/>
              </a:rPr>
              <a:t>https://wikidata.org/prop/direct/P1343</a:t>
            </a:r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61662CC-1D46-15B6-8916-04C64585F1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3856" y="609450"/>
            <a:ext cx="7531487" cy="563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6312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7626C21C-41FC-DD86-3564-2160537832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0DB10173-5EF5-8C29-CEB4-4672EF961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3459"/>
            <a:ext cx="12276377" cy="575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0011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C44A1DC0-0E5B-133D-7B24-11D5275554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24BA3AF8-6B2A-129D-5DBF-57191ED63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1746"/>
            <a:ext cx="12191980" cy="571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2158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1A1B9E5A-E205-92A0-5AE6-96C2EA9BA5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E8DA32F7-8C16-3FA7-1841-5BDC58AF7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7316"/>
            <a:ext cx="12191980" cy="573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11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FF28492A-DDDF-4C12-AE60-3EA02D8D2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0">
            <a:extLst>
              <a:ext uri="{FF2B5EF4-FFF2-40B4-BE49-F238E27FC236}">
                <a16:creationId xmlns:a16="http://schemas.microsoft.com/office/drawing/2014/main" id="{E063DF58-06E6-4ED6-947D-1490C2F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404030" y="-5378272"/>
            <a:ext cx="1409700" cy="12192003"/>
          </a:xfrm>
          <a:custGeom>
            <a:avLst/>
            <a:gdLst>
              <a:gd name="connsiteX0" fmla="*/ 757287 w 757287"/>
              <a:gd name="connsiteY0" fmla="*/ 3694096 h 3694096"/>
              <a:gd name="connsiteX1" fmla="*/ 757287 w 757287"/>
              <a:gd name="connsiteY1" fmla="*/ 0 h 3694096"/>
              <a:gd name="connsiteX2" fmla="*/ 0 w 757287"/>
              <a:gd name="connsiteY2" fmla="*/ 0 h 3694096"/>
              <a:gd name="connsiteX3" fmla="*/ 0 w 757287"/>
              <a:gd name="connsiteY3" fmla="*/ 3686094 h 3694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287" h="3694096">
                <a:moveTo>
                  <a:pt x="757287" y="3694096"/>
                </a:moveTo>
                <a:lnTo>
                  <a:pt x="757287" y="0"/>
                </a:lnTo>
                <a:lnTo>
                  <a:pt x="0" y="0"/>
                </a:lnTo>
                <a:lnTo>
                  <a:pt x="0" y="3686094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6000" sy="6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5163C86-7AB9-3497-B673-80EA4B401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750" y="517186"/>
            <a:ext cx="10282725" cy="1281181"/>
          </a:xfrm>
          <a:solidFill>
            <a:schemeClr val="accent1">
              <a:lumMod val="20000"/>
              <a:lumOff val="80000"/>
            </a:schemeClr>
          </a:solidFill>
          <a:effectLst>
            <a:outerShdw dist="190500" dir="2700000" algn="tr" rotWithShape="0">
              <a:schemeClr val="tx1"/>
            </a:outerShdw>
          </a:effectLst>
        </p:spPr>
        <p:txBody>
          <a:bodyPr anchor="ctr">
            <a:norm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ÍNDICE</a:t>
            </a:r>
          </a:p>
        </p:txBody>
      </p:sp>
      <p:graphicFrame>
        <p:nvGraphicFramePr>
          <p:cNvPr id="19" name="Marcador de contenido 2">
            <a:extLst>
              <a:ext uri="{FF2B5EF4-FFF2-40B4-BE49-F238E27FC236}">
                <a16:creationId xmlns:a16="http://schemas.microsoft.com/office/drawing/2014/main" id="{64974291-3417-24F7-5E6F-C283AFC10A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3302707"/>
              </p:ext>
            </p:extLst>
          </p:nvPr>
        </p:nvGraphicFramePr>
        <p:xfrm>
          <a:off x="808038" y="2369713"/>
          <a:ext cx="10598150" cy="3971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121885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15B94115-97ED-B1A3-A8F8-550889C39E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pic>
        <p:nvPicPr>
          <p:cNvPr id="2" name="Imagen 1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FB35950D-C1A5-CDBA-E65E-09C5B1A94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0341"/>
            <a:ext cx="12191980" cy="570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5676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122A97E-DB51-A268-5042-7442AC97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E668E5-23F4-8374-1067-32EFBC67F4A7}"/>
              </a:ext>
            </a:extLst>
          </p:cNvPr>
          <p:cNvSpPr txBox="1"/>
          <p:nvPr/>
        </p:nvSpPr>
        <p:spPr>
          <a:xfrm>
            <a:off x="88070" y="3130788"/>
            <a:ext cx="460171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>
                <a:hlinkClick r:id="rId3"/>
              </a:rPr>
              <a:t>https://wikidata.org/prop/direct/P31</a:t>
            </a:r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B8AF7DE-D2AD-2ED0-9797-A9F70A018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782" y="696451"/>
            <a:ext cx="7360028" cy="560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7983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122A97E-DB51-A268-5042-7442AC97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E668E5-23F4-8374-1067-32EFBC67F4A7}"/>
              </a:ext>
            </a:extLst>
          </p:cNvPr>
          <p:cNvSpPr txBox="1"/>
          <p:nvPr/>
        </p:nvSpPr>
        <p:spPr>
          <a:xfrm>
            <a:off x="88070" y="3130788"/>
            <a:ext cx="460171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>
                <a:hlinkClick r:id="rId3"/>
              </a:rPr>
              <a:t>https://wikidata.org/prop/direct/P131</a:t>
            </a:r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7C0C6E-48A2-A827-50D2-EB904F39A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4623" y="639298"/>
            <a:ext cx="7645793" cy="57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379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122A97E-DB51-A268-5042-7442AC97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E668E5-23F4-8374-1067-32EFBC67F4A7}"/>
              </a:ext>
            </a:extLst>
          </p:cNvPr>
          <p:cNvSpPr txBox="1"/>
          <p:nvPr/>
        </p:nvSpPr>
        <p:spPr>
          <a:xfrm>
            <a:off x="77910" y="3130788"/>
            <a:ext cx="460171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>
                <a:hlinkClick r:id="rId3"/>
              </a:rPr>
              <a:t>https://wikidata.org/prop/direct/P17</a:t>
            </a:r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40F17E9-418D-8E42-6377-3AC0573CC1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365" y="552297"/>
            <a:ext cx="8077615" cy="575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4049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122A97E-DB51-A268-5042-7442AC97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noFill/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E668E5-23F4-8374-1067-32EFBC67F4A7}"/>
              </a:ext>
            </a:extLst>
          </p:cNvPr>
          <p:cNvSpPr txBox="1"/>
          <p:nvPr/>
        </p:nvSpPr>
        <p:spPr>
          <a:xfrm>
            <a:off x="77910" y="3130788"/>
            <a:ext cx="460171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>
                <a:hlinkClick r:id="rId3"/>
              </a:rPr>
              <a:t>https://wikidata.org/prop/direct/P47</a:t>
            </a:r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63E1779-BF01-0C10-3200-F8D8A1F3A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4783" y="407004"/>
            <a:ext cx="7645793" cy="581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408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0C817C9-850F-4FB6-B93B-CF3076C4A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FC321AD-2C92-446F-AF58-8CAA634BF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A855B9-EE27-4441-846C-35DF1C648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4E4982B-3353-D2AA-188D-869D704190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2012" b="6895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8BA897B-FDB6-8868-FC75-16E7AD32FFF7}"/>
              </a:ext>
            </a:extLst>
          </p:cNvPr>
          <p:cNvSpPr txBox="1"/>
          <p:nvPr/>
        </p:nvSpPr>
        <p:spPr>
          <a:xfrm>
            <a:off x="4426526" y="1261872"/>
            <a:ext cx="7279885" cy="28529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r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cap="all" spc="13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F5D4DB-368A-4B23-81E4-E0454BAD8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253" y="322803"/>
            <a:ext cx="642729" cy="2930667"/>
          </a:xfrm>
          <a:prstGeom prst="rect">
            <a:avLst/>
          </a:prstGeom>
          <a:blipFill dpi="0" rotWithShape="1">
            <a:blip r:embed="rId5">
              <a:alphaModFix amt="9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tile tx="0" ty="0" sx="6000" sy="6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372D7B9-36D5-4C1F-B7C9-36717C28F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206609" cy="2021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01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F0C817C9-850F-4FB6-B93B-CF3076C4A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FC321AD-2C92-446F-AF58-8CAA634BF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EA855B9-EE27-4441-846C-35DF1C648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4AFFE780-2973-04A3-EA02-800A69B113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l="2392" r="13165" b="1"/>
          <a:stretch/>
        </p:blipFill>
        <p:spPr>
          <a:xfrm>
            <a:off x="-162373" y="10"/>
            <a:ext cx="12191979" cy="685798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69FF5E9-FF81-5181-7435-8571C3388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34" y="162593"/>
            <a:ext cx="5580542" cy="149132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3600" spc="1300" dirty="0" err="1">
                <a:solidFill>
                  <a:srgbClr val="FFFFFF"/>
                </a:solidFill>
              </a:rPr>
              <a:t>Metodologíaseguida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BF5D4DB-368A-4B23-81E4-E0454BAD8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253" y="322803"/>
            <a:ext cx="642729" cy="2930667"/>
          </a:xfrm>
          <a:prstGeom prst="rect">
            <a:avLst/>
          </a:prstGeom>
          <a:blipFill dpi="0" rotWithShape="1">
            <a:blip r:embed="rId5">
              <a:alphaModFix amt="9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tile tx="0" ty="0" sx="6000" sy="6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372D7B9-36D5-4C1F-B7C9-36717C28F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206609" cy="2021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97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93258-6713-92D7-F246-8F2C75E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82" y="2863"/>
            <a:ext cx="4673896" cy="1438450"/>
          </a:xfrm>
        </p:spPr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Csv</a:t>
            </a:r>
            <a:r>
              <a:rPr lang="es-ES" b="1" dirty="0">
                <a:solidFill>
                  <a:schemeClr val="bg1"/>
                </a:solidFill>
              </a:rPr>
              <a:t> ORIGINAL</a:t>
            </a:r>
          </a:p>
        </p:txBody>
      </p:sp>
      <p:pic>
        <p:nvPicPr>
          <p:cNvPr id="4" name="Imagen 3" descr="Interfaz de usuario gráfica, Tabla&#10;&#10;Descripción generada automáticamente">
            <a:extLst>
              <a:ext uri="{FF2B5EF4-FFF2-40B4-BE49-F238E27FC236}">
                <a16:creationId xmlns:a16="http://schemas.microsoft.com/office/drawing/2014/main" id="{27D7B003-CCCA-36E2-77FE-CA97AC7DC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8" y="1804423"/>
            <a:ext cx="12187002" cy="3261645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D3135D84-9CA6-6A21-A9E4-5FEB55762B5C}"/>
              </a:ext>
            </a:extLst>
          </p:cNvPr>
          <p:cNvSpPr txBox="1">
            <a:spLocks/>
          </p:cNvSpPr>
          <p:nvPr/>
        </p:nvSpPr>
        <p:spPr>
          <a:xfrm>
            <a:off x="3859160" y="5264410"/>
            <a:ext cx="4923732" cy="6889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>
                <a:solidFill>
                  <a:schemeClr val="bg1"/>
                </a:solidFill>
                <a:highlight>
                  <a:srgbClr val="FF0000"/>
                </a:highlight>
              </a:rPr>
              <a:t>CON 269 FILAS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E788896-5296-8A51-2C0D-C87ECAD8B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5154" y="380892"/>
            <a:ext cx="3805003" cy="84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88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95C448-D922-8C10-0B55-57D091CFD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104" y="689912"/>
            <a:ext cx="4511503" cy="888811"/>
          </a:xfrm>
        </p:spPr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Csv</a:t>
            </a:r>
            <a:r>
              <a:rPr lang="es-ES" b="1" dirty="0">
                <a:solidFill>
                  <a:schemeClr val="bg1"/>
                </a:solidFill>
              </a:rPr>
              <a:t> final</a:t>
            </a:r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3A235687-203E-0DE8-A485-70DD937A4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3305" y="2020195"/>
            <a:ext cx="12156485" cy="1015042"/>
          </a:xfrm>
        </p:spPr>
      </p:pic>
      <p:pic>
        <p:nvPicPr>
          <p:cNvPr id="12" name="Imagen 11" descr="Interfaz de usuario gráfica, Tabla&#10;&#10;Descripción generada automáticamente">
            <a:extLst>
              <a:ext uri="{FF2B5EF4-FFF2-40B4-BE49-F238E27FC236}">
                <a16:creationId xmlns:a16="http://schemas.microsoft.com/office/drawing/2014/main" id="{325B34D1-2DD9-AD70-9585-9CE810B6E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7469" y="3300818"/>
            <a:ext cx="12236970" cy="1830332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EA960D95-1667-3A4F-2986-7ED880ADB047}"/>
              </a:ext>
            </a:extLst>
          </p:cNvPr>
          <p:cNvSpPr txBox="1">
            <a:spLocks/>
          </p:cNvSpPr>
          <p:nvPr/>
        </p:nvSpPr>
        <p:spPr>
          <a:xfrm>
            <a:off x="3584340" y="5189460"/>
            <a:ext cx="4511503" cy="8888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>
                <a:solidFill>
                  <a:schemeClr val="bg1"/>
                </a:solidFill>
                <a:highlight>
                  <a:srgbClr val="FF0000"/>
                </a:highlight>
              </a:rPr>
              <a:t>Con 242 filas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960339AA-6870-2CF2-EE0C-55337CFD4C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7810" y="405876"/>
            <a:ext cx="4142281" cy="92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187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8">
            <a:extLst>
              <a:ext uri="{FF2B5EF4-FFF2-40B4-BE49-F238E27FC236}">
                <a16:creationId xmlns:a16="http://schemas.microsoft.com/office/drawing/2014/main" id="{F0C817C9-850F-4FB6-B93B-CF3076C4A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Rectangle 10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6" name="Rectangle 12">
            <a:extLst>
              <a:ext uri="{FF2B5EF4-FFF2-40B4-BE49-F238E27FC236}">
                <a16:creationId xmlns:a16="http://schemas.microsoft.com/office/drawing/2014/main" id="{277BCF1F-1E1C-40E7-A7B1-3F567EA7B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1865A0-8E53-FD60-E378-2A97356F0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0333" y="362620"/>
            <a:ext cx="4466616" cy="8405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130000"/>
              </a:lnSpc>
            </a:pPr>
            <a:r>
              <a:rPr lang="en-US" sz="3600" b="1" spc="1300" err="1"/>
              <a:t>ONTOLOGíA</a:t>
            </a:r>
            <a:endParaRPr lang="en-US" sz="3600" b="1" spc="1300"/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44ECD5E8-3FCB-41DC-8B77-590D5265A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9529" y="3026358"/>
            <a:ext cx="3745582" cy="3917703"/>
          </a:xfrm>
          <a:custGeom>
            <a:avLst/>
            <a:gdLst>
              <a:gd name="connsiteX0" fmla="*/ 0 w 1369143"/>
              <a:gd name="connsiteY0" fmla="*/ 0 h 1229160"/>
              <a:gd name="connsiteX1" fmla="*/ 1369143 w 1369143"/>
              <a:gd name="connsiteY1" fmla="*/ 0 h 1229160"/>
              <a:gd name="connsiteX2" fmla="*/ 1369143 w 1369143"/>
              <a:gd name="connsiteY2" fmla="*/ 1229160 h 1229160"/>
              <a:gd name="connsiteX3" fmla="*/ 0 w 1369143"/>
              <a:gd name="connsiteY3" fmla="*/ 1229160 h 1229160"/>
              <a:gd name="connsiteX4" fmla="*/ 0 w 1369143"/>
              <a:gd name="connsiteY4" fmla="*/ 0 h 1229160"/>
              <a:gd name="connsiteX0" fmla="*/ 0 w 1369143"/>
              <a:gd name="connsiteY0" fmla="*/ 0 h 1229160"/>
              <a:gd name="connsiteX1" fmla="*/ 1369143 w 1369143"/>
              <a:gd name="connsiteY1" fmla="*/ 0 h 1229160"/>
              <a:gd name="connsiteX2" fmla="*/ 0 w 1369143"/>
              <a:gd name="connsiteY2" fmla="*/ 1229160 h 1229160"/>
              <a:gd name="connsiteX3" fmla="*/ 0 w 1369143"/>
              <a:gd name="connsiteY3" fmla="*/ 0 h 1229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9143" h="1229160">
                <a:moveTo>
                  <a:pt x="0" y="0"/>
                </a:moveTo>
                <a:lnTo>
                  <a:pt x="1369143" y="0"/>
                </a:lnTo>
                <a:lnTo>
                  <a:pt x="0" y="12291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16">
            <a:extLst>
              <a:ext uri="{FF2B5EF4-FFF2-40B4-BE49-F238E27FC236}">
                <a16:creationId xmlns:a16="http://schemas.microsoft.com/office/drawing/2014/main" id="{ECE001FA-02B8-4073-B3B1-6BB414E19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29" y="3026358"/>
            <a:ext cx="3745582" cy="3917703"/>
          </a:xfrm>
          <a:custGeom>
            <a:avLst/>
            <a:gdLst>
              <a:gd name="connsiteX0" fmla="*/ 3745582 w 3745582"/>
              <a:gd name="connsiteY0" fmla="*/ 0 h 3917703"/>
              <a:gd name="connsiteX1" fmla="*/ 3745582 w 3745582"/>
              <a:gd name="connsiteY1" fmla="*/ 3917703 h 3917703"/>
              <a:gd name="connsiteX2" fmla="*/ 0 w 3745582"/>
              <a:gd name="connsiteY2" fmla="*/ 3917703 h 391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582" h="3917703">
                <a:moveTo>
                  <a:pt x="3745582" y="0"/>
                </a:moveTo>
                <a:lnTo>
                  <a:pt x="3745582" y="3917703"/>
                </a:lnTo>
                <a:lnTo>
                  <a:pt x="0" y="3917703"/>
                </a:lnTo>
                <a:close/>
              </a:path>
            </a:pathLst>
          </a:custGeom>
          <a:blipFill dpi="0" rotWithShape="0">
            <a:blip r:embed="rId4">
              <a:alphaModFix amt="99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tile tx="0" ty="0" sx="40000" sy="4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Marcador de contenido 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E5DBEA2E-9C5A-0EC0-AB05-4E7AB5A1A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512134" y="1015951"/>
            <a:ext cx="8173212" cy="5612139"/>
          </a:xfrm>
          <a:prstGeom prst="rect">
            <a:avLst/>
          </a:prstGeom>
        </p:spPr>
      </p:pic>
      <p:sp>
        <p:nvSpPr>
          <p:cNvPr id="29" name="Rectangle 18">
            <a:extLst>
              <a:ext uri="{FF2B5EF4-FFF2-40B4-BE49-F238E27FC236}">
                <a16:creationId xmlns:a16="http://schemas.microsoft.com/office/drawing/2014/main" id="{4DDD66E1-3885-409E-A90C-365AFEC05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1986775" y="0"/>
            <a:ext cx="206609" cy="2021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952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1E0936-7C1E-9CFB-1EDA-570CB0D94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891" y="190240"/>
            <a:ext cx="5485863" cy="813860"/>
          </a:xfrm>
        </p:spPr>
        <p:txBody>
          <a:bodyPr/>
          <a:lstStyle/>
          <a:p>
            <a:r>
              <a:rPr lang="es-ES" b="1" err="1"/>
              <a:t>Rml</a:t>
            </a:r>
            <a:r>
              <a:rPr lang="es-ES" b="1" dirty="0"/>
              <a:t> y </a:t>
            </a:r>
            <a:r>
              <a:rPr lang="es-ES" b="1" err="1"/>
              <a:t>mapping</a:t>
            </a:r>
            <a:endParaRPr lang="es-ES" b="1"/>
          </a:p>
        </p:txBody>
      </p:sp>
      <p:pic>
        <p:nvPicPr>
          <p:cNvPr id="4" name="Marcador de contenido 3" descr="Imagen que contiene Icono&#10;&#10;Descripción generada automáticamente">
            <a:extLst>
              <a:ext uri="{FF2B5EF4-FFF2-40B4-BE49-F238E27FC236}">
                <a16:creationId xmlns:a16="http://schemas.microsoft.com/office/drawing/2014/main" id="{4D668555-687A-76E8-153A-99961B08DD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02672" y="109146"/>
            <a:ext cx="1038694" cy="964681"/>
          </a:xfrm>
        </p:spPr>
      </p:pic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75DAB243-BBEE-C015-F1E1-AF7D85C72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129" y="74873"/>
            <a:ext cx="2362200" cy="962025"/>
          </a:xfrm>
          <a:prstGeom prst="rect">
            <a:avLst/>
          </a:prstGeom>
        </p:spPr>
      </p:pic>
      <p:pic>
        <p:nvPicPr>
          <p:cNvPr id="6" name="Imagen 5" descr="Texto&#10;&#10;Descripción generada automáticamente">
            <a:extLst>
              <a:ext uri="{FF2B5EF4-FFF2-40B4-BE49-F238E27FC236}">
                <a16:creationId xmlns:a16="http://schemas.microsoft.com/office/drawing/2014/main" id="{5A9D55C1-DEC9-87FD-3DAE-9371FE938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826" y="1129349"/>
            <a:ext cx="11200150" cy="534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707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649BA-C516-3562-97B1-7F4F1C98F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4823798" cy="826352"/>
          </a:xfrm>
        </p:spPr>
        <p:txBody>
          <a:bodyPr/>
          <a:lstStyle/>
          <a:p>
            <a:r>
              <a:rPr lang="es-ES" b="1" dirty="0">
                <a:ea typeface="+mj-lt"/>
                <a:cs typeface="+mj-lt"/>
              </a:rPr>
              <a:t>RML Y MAPPING</a:t>
            </a:r>
            <a:endParaRPr lang="es-ES" dirty="0"/>
          </a:p>
        </p:txBody>
      </p:sp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74777AEC-CB5F-2EEC-9630-ED15AECA1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604" y="224775"/>
            <a:ext cx="2362200" cy="962025"/>
          </a:xfrm>
          <a:prstGeom prst="rect">
            <a:avLst/>
          </a:prstGeom>
        </p:spPr>
      </p:pic>
      <p:pic>
        <p:nvPicPr>
          <p:cNvPr id="7" name="Marcador de contenido 3" descr="Imagen que contiene Icono&#10;&#10;Descripción generada automáticamente">
            <a:extLst>
              <a:ext uri="{FF2B5EF4-FFF2-40B4-BE49-F238E27FC236}">
                <a16:creationId xmlns:a16="http://schemas.microsoft.com/office/drawing/2014/main" id="{6A5BE350-866D-7596-4E11-EC992DC57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0147" y="221572"/>
            <a:ext cx="1038694" cy="964681"/>
          </a:xfrm>
          <a:prstGeom prst="rect">
            <a:avLst/>
          </a:prstGeom>
        </p:spPr>
      </p:pic>
      <p:pic>
        <p:nvPicPr>
          <p:cNvPr id="8" name="Imagen 7" descr="Texto&#10;&#10;Descripción generada automáticamente">
            <a:extLst>
              <a:ext uri="{FF2B5EF4-FFF2-40B4-BE49-F238E27FC236}">
                <a16:creationId xmlns:a16="http://schemas.microsoft.com/office/drawing/2014/main" id="{38A8699B-F0B3-1E18-A155-4991706E1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1" y="1614398"/>
            <a:ext cx="6578183" cy="1842876"/>
          </a:xfrm>
          <a:prstGeom prst="rect">
            <a:avLst/>
          </a:prstGeom>
        </p:spPr>
      </p:pic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3FEBE7C9-8BA0-F5E3-C757-55D0484FF6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1892" y="1618236"/>
            <a:ext cx="3011461" cy="1822710"/>
          </a:xfrm>
          <a:prstGeom prst="rect">
            <a:avLst/>
          </a:prstGeom>
        </p:spPr>
      </p:pic>
      <p:pic>
        <p:nvPicPr>
          <p:cNvPr id="10" name="Imagen 9" descr="Texto&#10;&#10;Descripción generada automáticamente">
            <a:extLst>
              <a:ext uri="{FF2B5EF4-FFF2-40B4-BE49-F238E27FC236}">
                <a16:creationId xmlns:a16="http://schemas.microsoft.com/office/drawing/2014/main" id="{3097ADB5-394C-5BEF-1022-81BD032AF7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0171" y="4068223"/>
            <a:ext cx="4329659" cy="1682111"/>
          </a:xfrm>
          <a:prstGeom prst="rect">
            <a:avLst/>
          </a:prstGeom>
        </p:spPr>
      </p:pic>
      <p:pic>
        <p:nvPicPr>
          <p:cNvPr id="11" name="Imagen 10" descr="Texto&#10;&#10;Descripción generada automáticamente">
            <a:extLst>
              <a:ext uri="{FF2B5EF4-FFF2-40B4-BE49-F238E27FC236}">
                <a16:creationId xmlns:a16="http://schemas.microsoft.com/office/drawing/2014/main" id="{747CE06B-8928-9D2D-5434-264FFC7B27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2400" y="3823227"/>
            <a:ext cx="6578183" cy="215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90027"/>
      </p:ext>
    </p:extLst>
  </p:cSld>
  <p:clrMapOvr>
    <a:masterClrMapping/>
  </p:clrMapOvr>
</p:sld>
</file>

<file path=ppt/theme/theme1.xml><?xml version="1.0" encoding="utf-8"?>
<a:theme xmlns:a="http://schemas.openxmlformats.org/drawingml/2006/main" name="VeniceBeach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Avenir 1">
      <a:majorFont>
        <a:latin typeface="Avenir Next LT Pro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niceBeachVTI" id="{69839BBA-F383-4FFD-B56A-E36ACE43E09D}" vid="{060D2740-A69C-444A-B833-E03D333ADDA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e2e7c3a-bd47-4b86-9926-d9416c08391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E86B03996EE8945B1D5E9ED5FD999CB" ma:contentTypeVersion="11" ma:contentTypeDescription="Crear nuevo documento." ma:contentTypeScope="" ma:versionID="7f4374046d86fee4e4bb92664b3a7a09">
  <xsd:schema xmlns:xsd="http://www.w3.org/2001/XMLSchema" xmlns:xs="http://www.w3.org/2001/XMLSchema" xmlns:p="http://schemas.microsoft.com/office/2006/metadata/properties" xmlns:ns3="9e2e7c3a-bd47-4b86-9926-d9416c083917" xmlns:ns4="15dbeb40-bd18-4193-9e81-9d4ce3160d4f" targetNamespace="http://schemas.microsoft.com/office/2006/metadata/properties" ma:root="true" ma:fieldsID="c831248c630690a0a77e796597c4aec4" ns3:_="" ns4:_="">
    <xsd:import namespace="9e2e7c3a-bd47-4b86-9926-d9416c083917"/>
    <xsd:import namespace="15dbeb40-bd18-4193-9e81-9d4ce3160d4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AutoTags" minOccurs="0"/>
                <xsd:element ref="ns3:MediaLengthInSecond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2e7c3a-bd47-4b86-9926-d9416c0839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dbeb40-bd18-4193-9e81-9d4ce3160d4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262A5D-132E-4309-A0E0-919651FE1976}">
  <ds:schemaRefs>
    <ds:schemaRef ds:uri="15dbeb40-bd18-4193-9e81-9d4ce3160d4f"/>
    <ds:schemaRef ds:uri="9e2e7c3a-bd47-4b86-9926-d9416c08391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4CDB219-2360-4CEF-92BD-5F4834A80D95}">
  <ds:schemaRefs>
    <ds:schemaRef ds:uri="15dbeb40-bd18-4193-9e81-9d4ce3160d4f"/>
    <ds:schemaRef ds:uri="9e2e7c3a-bd47-4b86-9926-d9416c08391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89724E6-D98E-45BD-B821-9DBE0B537C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35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36" baseType="lpstr">
      <vt:lpstr>VeniceBeachVTI</vt:lpstr>
      <vt:lpstr>Semantic WEB LINKED</vt:lpstr>
      <vt:lpstr>COMPONENTES DEL GRUPO</vt:lpstr>
      <vt:lpstr>ÍNDICE</vt:lpstr>
      <vt:lpstr>Metodologíaseguida</vt:lpstr>
      <vt:lpstr>Csv ORIGINAL</vt:lpstr>
      <vt:lpstr>Csv final</vt:lpstr>
      <vt:lpstr>ONTOLOGíA</vt:lpstr>
      <vt:lpstr>Rml y mapping</vt:lpstr>
      <vt:lpstr>RML Y MAPPING</vt:lpstr>
      <vt:lpstr> SHACL (VALIDADOR)</vt:lpstr>
      <vt:lpstr>APLICACIÓN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NEREA ROMERO PEINADO</dc:creator>
  <cp:revision>206</cp:revision>
  <dcterms:created xsi:type="dcterms:W3CDTF">2023-11-10T09:37:44Z</dcterms:created>
  <dcterms:modified xsi:type="dcterms:W3CDTF">2023-11-13T01:27:52Z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0x0101008E86B03996EE8945B1D5E9ED5FD999CB</vt:lpwstr>
  </property>
</Properties>
</file>

<file path=docProps/thumbnail.jpeg>
</file>